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32F12-5D61-2544-8D64-66B0571B1F90}" type="datetimeFigureOut">
              <a:rPr lang="en-US" smtClean="0"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AE62E-AC27-DF46-A866-89280CE7F42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394281">
            <a:off x="-2020362" y="609675"/>
            <a:ext cx="7772400" cy="1969218"/>
          </a:xfrm>
        </p:spPr>
        <p:txBody>
          <a:bodyPr>
            <a:normAutofit/>
          </a:bodyPr>
          <a:lstStyle/>
          <a:p>
            <a:r>
              <a:rPr lang="en-US" sz="6600" dirty="0" smtClean="0"/>
              <a:t>Kid FACE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0417" y="2080043"/>
            <a:ext cx="6400800" cy="1752600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y:</a:t>
            </a:r>
          </a:p>
          <a:p>
            <a:r>
              <a:rPr lang="en-US" dirty="0" smtClean="0"/>
              <a:t>Valerie Solomon</a:t>
            </a:r>
          </a:p>
          <a:p>
            <a:r>
              <a:rPr lang="en-US" dirty="0" smtClean="0"/>
              <a:t>Matthew Chung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Kid FACE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 FACE</dc:title>
  <dc:creator>SOLOMON, VALERIE</dc:creator>
  <cp:lastModifiedBy>SOLOMON, VALERIE</cp:lastModifiedBy>
  <cp:revision>1</cp:revision>
  <dcterms:created xsi:type="dcterms:W3CDTF">2010-12-02T19:56:01Z</dcterms:created>
  <dcterms:modified xsi:type="dcterms:W3CDTF">2010-12-02T20:02:22Z</dcterms:modified>
</cp:coreProperties>
</file>